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1" r:id="rId2"/>
    <p:sldId id="262" r:id="rId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FBC93-5DD4-114C-882E-3317E82C34E3}" v="11" dt="2021-03-10T17:05:2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9"/>
    <p:restoredTop sz="94704"/>
  </p:normalViewPr>
  <p:slideViewPr>
    <p:cSldViewPr snapToGrid="0" snapToObjects="1">
      <p:cViewPr varScale="1">
        <p:scale>
          <a:sx n="135" d="100"/>
          <a:sy n="135" d="100"/>
        </p:scale>
        <p:origin x="108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-678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ster, Kyle" userId="878c4ada-485d-45b7-808e-69f3484a7c53" providerId="ADAL" clId="{1CBFBC93-5DD4-114C-882E-3317E82C34E3}"/>
    <pc:docChg chg="undo custSel addSld delSld modSld sldOrd">
      <pc:chgData name="Foster, Kyle" userId="878c4ada-485d-45b7-808e-69f3484a7c53" providerId="ADAL" clId="{1CBFBC93-5DD4-114C-882E-3317E82C34E3}" dt="2021-03-10T17:05:25.024" v="1082" actId="962"/>
      <pc:docMkLst>
        <pc:docMk/>
      </pc:docMkLst>
      <pc:sldChg chg="addSp delSp modSp add mod ord">
        <pc:chgData name="Foster, Kyle" userId="878c4ada-485d-45b7-808e-69f3484a7c53" providerId="ADAL" clId="{1CBFBC93-5DD4-114C-882E-3317E82C34E3}" dt="2021-03-10T17:05:10.569" v="1081" actId="962"/>
        <pc:sldMkLst>
          <pc:docMk/>
          <pc:sldMk cId="4131057534" sldId="261"/>
        </pc:sldMkLst>
        <pc:spChg chg="mod">
          <ac:chgData name="Foster, Kyle" userId="878c4ada-485d-45b7-808e-69f3484a7c53" providerId="ADAL" clId="{1CBFBC93-5DD4-114C-882E-3317E82C34E3}" dt="2021-03-10T16:29:44.248" v="1077" actId="255"/>
          <ac:spMkLst>
            <pc:docMk/>
            <pc:sldMk cId="4131057534" sldId="261"/>
            <ac:spMk id="3" creationId="{A5D4EA49-F5B5-4D42-9210-0D63327E2CE9}"/>
          </ac:spMkLst>
        </pc:spChg>
        <pc:picChg chg="add del mod">
          <ac:chgData name="Foster, Kyle" userId="878c4ada-485d-45b7-808e-69f3484a7c53" providerId="ADAL" clId="{1CBFBC93-5DD4-114C-882E-3317E82C34E3}" dt="2021-03-10T16:09:10.934" v="716" actId="21"/>
          <ac:picMkLst>
            <pc:docMk/>
            <pc:sldMk cId="4131057534" sldId="261"/>
            <ac:picMk id="4" creationId="{70CA9EF4-96C1-2740-979F-0619BE9E644C}"/>
          </ac:picMkLst>
        </pc:picChg>
        <pc:picChg chg="add mod">
          <ac:chgData name="Foster, Kyle" userId="878c4ada-485d-45b7-808e-69f3484a7c53" providerId="ADAL" clId="{1CBFBC93-5DD4-114C-882E-3317E82C34E3}" dt="2021-03-10T16:21:51.022" v="860" actId="962"/>
          <ac:picMkLst>
            <pc:docMk/>
            <pc:sldMk cId="4131057534" sldId="261"/>
            <ac:picMk id="5" creationId="{E80D3022-A746-7E4A-8603-7DFAF5FCA326}"/>
          </ac:picMkLst>
        </pc:picChg>
        <pc:picChg chg="add mod">
          <ac:chgData name="Foster, Kyle" userId="878c4ada-485d-45b7-808e-69f3484a7c53" providerId="ADAL" clId="{1CBFBC93-5DD4-114C-882E-3317E82C34E3}" dt="2021-03-10T16:17:09.545" v="727" actId="1076"/>
          <ac:picMkLst>
            <pc:docMk/>
            <pc:sldMk cId="4131057534" sldId="261"/>
            <ac:picMk id="6" creationId="{A6A4290F-0BAD-FB45-8851-C581FED5CD9A}"/>
          </ac:picMkLst>
        </pc:picChg>
        <pc:picChg chg="add mod">
          <ac:chgData name="Foster, Kyle" userId="878c4ada-485d-45b7-808e-69f3484a7c53" providerId="ADAL" clId="{1CBFBC93-5DD4-114C-882E-3317E82C34E3}" dt="2021-03-10T16:17:12.461" v="728" actId="1076"/>
          <ac:picMkLst>
            <pc:docMk/>
            <pc:sldMk cId="4131057534" sldId="261"/>
            <ac:picMk id="7" creationId="{C2F5BB74-3139-BB4B-B3EA-22BADD584590}"/>
          </ac:picMkLst>
        </pc:picChg>
        <pc:picChg chg="add mod">
          <ac:chgData name="Foster, Kyle" userId="878c4ada-485d-45b7-808e-69f3484a7c53" providerId="ADAL" clId="{1CBFBC93-5DD4-114C-882E-3317E82C34E3}" dt="2021-03-10T16:18:42.798" v="820" actId="962"/>
          <ac:picMkLst>
            <pc:docMk/>
            <pc:sldMk cId="4131057534" sldId="261"/>
            <ac:picMk id="10" creationId="{89B43B85-4EA0-7342-80B6-E98AA4FE2947}"/>
          </ac:picMkLst>
        </pc:picChg>
        <pc:picChg chg="mod">
          <ac:chgData name="Foster, Kyle" userId="878c4ada-485d-45b7-808e-69f3484a7c53" providerId="ADAL" clId="{1CBFBC93-5DD4-114C-882E-3317E82C34E3}" dt="2021-03-10T17:05:10.569" v="1081" actId="962"/>
          <ac:picMkLst>
            <pc:docMk/>
            <pc:sldMk cId="4131057534" sldId="261"/>
            <ac:picMk id="9219" creationId="{FA78DCDB-ECF5-2447-B570-B134B00D7C35}"/>
          </ac:picMkLst>
        </pc:picChg>
      </pc:sldChg>
      <pc:sldChg chg="addSp delSp modSp mod">
        <pc:chgData name="Foster, Kyle" userId="878c4ada-485d-45b7-808e-69f3484a7c53" providerId="ADAL" clId="{1CBFBC93-5DD4-114C-882E-3317E82C34E3}" dt="2021-03-10T17:05:25.024" v="1082" actId="962"/>
        <pc:sldMkLst>
          <pc:docMk/>
          <pc:sldMk cId="0" sldId="262"/>
        </pc:sldMkLst>
        <pc:spChg chg="mod">
          <ac:chgData name="Foster, Kyle" userId="878c4ada-485d-45b7-808e-69f3484a7c53" providerId="ADAL" clId="{1CBFBC93-5DD4-114C-882E-3317E82C34E3}" dt="2021-03-10T16:47:24.578" v="1079" actId="27636"/>
          <ac:spMkLst>
            <pc:docMk/>
            <pc:sldMk cId="0" sldId="262"/>
            <ac:spMk id="3" creationId="{F4E56DD5-1CAC-DF41-B429-2CFEEA779045}"/>
          </ac:spMkLst>
        </pc:spChg>
        <pc:spChg chg="mod">
          <ac:chgData name="Foster, Kyle" userId="878c4ada-485d-45b7-808e-69f3484a7c53" providerId="ADAL" clId="{1CBFBC93-5DD4-114C-882E-3317E82C34E3}" dt="2021-03-10T15:18:28.224" v="316" actId="113"/>
          <ac:spMkLst>
            <pc:docMk/>
            <pc:sldMk cId="0" sldId="262"/>
            <ac:spMk id="10241" creationId="{D54800DF-9810-4A40-B98E-DDD889DCC1F3}"/>
          </ac:spMkLst>
        </pc:spChg>
        <pc:picChg chg="add del mod">
          <ac:chgData name="Foster, Kyle" userId="878c4ada-485d-45b7-808e-69f3484a7c53" providerId="ADAL" clId="{1CBFBC93-5DD4-114C-882E-3317E82C34E3}" dt="2021-03-10T15:31:36.401" v="497" actId="21"/>
          <ac:picMkLst>
            <pc:docMk/>
            <pc:sldMk cId="0" sldId="262"/>
            <ac:picMk id="5" creationId="{FE234A26-D845-5F43-8150-235A1A9E122D}"/>
          </ac:picMkLst>
        </pc:picChg>
        <pc:picChg chg="add mod">
          <ac:chgData name="Foster, Kyle" userId="878c4ada-485d-45b7-808e-69f3484a7c53" providerId="ADAL" clId="{1CBFBC93-5DD4-114C-882E-3317E82C34E3}" dt="2021-03-10T16:48:00.694" v="1080" actId="1076"/>
          <ac:picMkLst>
            <pc:docMk/>
            <pc:sldMk cId="0" sldId="262"/>
            <ac:picMk id="6" creationId="{E36D9BBF-A1C2-D648-8B0A-D8F238BB8FC7}"/>
          </ac:picMkLst>
        </pc:picChg>
        <pc:picChg chg="mod">
          <ac:chgData name="Foster, Kyle" userId="878c4ada-485d-45b7-808e-69f3484a7c53" providerId="ADAL" clId="{1CBFBC93-5DD4-114C-882E-3317E82C34E3}" dt="2021-03-10T17:05:25.024" v="1082" actId="962"/>
          <ac:picMkLst>
            <pc:docMk/>
            <pc:sldMk cId="0" sldId="262"/>
            <ac:picMk id="10243" creationId="{0100364C-41D5-7647-9489-85B207959B82}"/>
          </ac:picMkLst>
        </pc:picChg>
      </pc:sldChg>
      <pc:sldChg chg="del">
        <pc:chgData name="Foster, Kyle" userId="878c4ada-485d-45b7-808e-69f3484a7c53" providerId="ADAL" clId="{1CBFBC93-5DD4-114C-882E-3317E82C34E3}" dt="2021-03-10T16:27:17.286" v="1065" actId="2696"/>
        <pc:sldMkLst>
          <pc:docMk/>
          <pc:sldMk cId="0" sldId="264"/>
        </pc:sldMkLst>
      </pc:sldChg>
      <pc:sldChg chg="del">
        <pc:chgData name="Foster, Kyle" userId="878c4ada-485d-45b7-808e-69f3484a7c53" providerId="ADAL" clId="{1CBFBC93-5DD4-114C-882E-3317E82C34E3}" dt="2021-03-10T16:27:28.392" v="1066" actId="2696"/>
        <pc:sldMkLst>
          <pc:docMk/>
          <pc:sldMk cId="2344996105" sldId="326"/>
        </pc:sldMkLst>
      </pc:sldChg>
      <pc:sldChg chg="del">
        <pc:chgData name="Foster, Kyle" userId="878c4ada-485d-45b7-808e-69f3484a7c53" providerId="ADAL" clId="{1CBFBC93-5DD4-114C-882E-3317E82C34E3}" dt="2021-03-10T16:27:56.378" v="1068" actId="2696"/>
        <pc:sldMkLst>
          <pc:docMk/>
          <pc:sldMk cId="582083028" sldId="328"/>
        </pc:sldMkLst>
      </pc:sldChg>
      <pc:sldChg chg="del">
        <pc:chgData name="Foster, Kyle" userId="878c4ada-485d-45b7-808e-69f3484a7c53" providerId="ADAL" clId="{1CBFBC93-5DD4-114C-882E-3317E82C34E3}" dt="2021-03-10T16:27:58.835" v="1069" actId="2696"/>
        <pc:sldMkLst>
          <pc:docMk/>
          <pc:sldMk cId="955196585" sldId="329"/>
        </pc:sldMkLst>
      </pc:sldChg>
      <pc:sldChg chg="del">
        <pc:chgData name="Foster, Kyle" userId="878c4ada-485d-45b7-808e-69f3484a7c53" providerId="ADAL" clId="{1CBFBC93-5DD4-114C-882E-3317E82C34E3}" dt="2021-03-10T16:28:03.196" v="1070" actId="2696"/>
        <pc:sldMkLst>
          <pc:docMk/>
          <pc:sldMk cId="2901771973" sldId="330"/>
        </pc:sldMkLst>
      </pc:sldChg>
      <pc:sldChg chg="del">
        <pc:chgData name="Foster, Kyle" userId="878c4ada-485d-45b7-808e-69f3484a7c53" providerId="ADAL" clId="{1CBFBC93-5DD4-114C-882E-3317E82C34E3}" dt="2021-03-10T16:28:11.671" v="1071" actId="2696"/>
        <pc:sldMkLst>
          <pc:docMk/>
          <pc:sldMk cId="1271650237" sldId="331"/>
        </pc:sldMkLst>
      </pc:sldChg>
      <pc:sldChg chg="del">
        <pc:chgData name="Foster, Kyle" userId="878c4ada-485d-45b7-808e-69f3484a7c53" providerId="ADAL" clId="{1CBFBC93-5DD4-114C-882E-3317E82C34E3}" dt="2021-03-10T16:28:27.607" v="1072" actId="2696"/>
        <pc:sldMkLst>
          <pc:docMk/>
          <pc:sldMk cId="994537379" sldId="332"/>
        </pc:sldMkLst>
      </pc:sldChg>
      <pc:sldChg chg="del">
        <pc:chgData name="Foster, Kyle" userId="878c4ada-485d-45b7-808e-69f3484a7c53" providerId="ADAL" clId="{1CBFBC93-5DD4-114C-882E-3317E82C34E3}" dt="2021-03-10T16:27:45.402" v="1067" actId="2696"/>
        <pc:sldMkLst>
          <pc:docMk/>
          <pc:sldMk cId="3693463898" sldId="3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4B2806-37A0-3E4E-B463-01E2337D0B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D94E6-DD1D-324D-94C0-014F8F9934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27D554-C3EE-0141-803F-FC252DF3ED8C}" type="datetimeFigureOut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622F6-2853-AC45-A365-80BAE8CB17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58B10-59A8-7146-B975-DE00E5F567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C335CA-991E-4547-8F8B-9051165D4AC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8B431D-07DF-FD47-B0D8-39A5411FF2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D5472-0C46-B941-82B0-31CDB06D905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AEFD896-DE83-6445-95E8-3E32A3BFA33A}" type="datetimeFigureOut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9B20AF-6B48-6747-935D-2A2FCB18C4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0272A7-8E3B-B34B-969E-F9FD06382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BE4A0-300F-1745-AE48-387E53906A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18331-B2F0-C240-8BFD-DF42BDCB6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B9C621F-2BEF-3349-BA3A-EEBD570B4D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28841"/>
            <a:ext cx="7772400" cy="13019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 baseline="0">
                <a:ln>
                  <a:noFill/>
                </a:ln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30807"/>
            <a:ext cx="7772400" cy="2102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46FE-DA8B-0341-B946-E0A14758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DAC0B-8FB8-2943-9A68-ACFB04FBAA4A}" type="datetime1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E848-AE28-8341-8721-19E9761D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85FE0-21D9-3142-B92C-6C162F79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0A5-B829-0D43-BC6D-ECEDB6F7E7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39640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7030"/>
            <a:ext cx="8229600" cy="98181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8229600" cy="4066495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649224">
              <a:buClr>
                <a:schemeClr val="tx1">
                  <a:lumMod val="75000"/>
                  <a:lumOff val="25000"/>
                </a:schemeClr>
              </a:buClr>
              <a:buSzPct val="85000"/>
              <a:buFont typeface="Wingdings" charset="2"/>
              <a:buChar char="§"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3E7DD-11E4-8646-A9D3-070D20B8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487454-285F-BA4E-A150-39BFC804987B}" type="datetime1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D6380-CEA4-4049-9380-0B0E70B2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4F2EC-BFA7-A34C-B8D2-1B8AC753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EFAE-0606-A943-960F-0064501198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41669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7030"/>
            <a:ext cx="8229600" cy="98181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 baseline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36096" y="2059668"/>
            <a:ext cx="3950704" cy="4296682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53AA36-0530-FD4C-A9F6-82D448B90C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BB76C50-8493-D441-B062-C37E4380CE04}" type="datetime1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C4F560-03F4-B043-B83B-8227E610B2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06E53-495D-0A44-BC79-4256A4D6B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E64634D-1DEA-984E-BC95-9151E2CCE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5355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9044"/>
            <a:ext cx="8229600" cy="82115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0" indent="0" algn="l"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5D75A-E8F7-A144-A8F9-C739C82E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44DD04-0A2E-994C-8174-38848D6DCFBA}" type="datetime1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7E8F-3CE5-5942-9C6B-88AF63C1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DE954-0609-3B43-8630-71835517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6C1FE-4822-614A-896C-AB9631C7DF6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4023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5091"/>
            <a:ext cx="8229600" cy="72510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18453B"/>
                </a:solidFill>
                <a:latin typeface="Gotham-Bold"/>
                <a:cs typeface="Gotham-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wrap="square" numCol="1" anchor="t"/>
          <a:lstStyle>
            <a:lvl1pPr marL="457200" indent="-457200" algn="l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  <a:lvl2pPr marL="457200" indent="457200" algn="l"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3pPr>
            <a:lvl4pPr>
              <a:defRPr b="0" i="0">
                <a:latin typeface="Gotham Book"/>
                <a:cs typeface="Gotham Book"/>
              </a:defRPr>
            </a:lvl4pPr>
            <a:lvl5pPr>
              <a:defRPr b="0" i="0">
                <a:latin typeface="Gotham Book"/>
                <a:cs typeface="Gotham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ABE4F-87C3-164E-94F8-7FE00F55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D72B6F-21F4-D746-927F-A2F808394055}" type="datetime1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54924-85B0-6D4C-BEDC-C01FEA043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cs typeface="Gotham Book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D6AF-E1D9-0843-814C-65A42EEA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7CB90-0CBC-C345-90F4-D5E36C5056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73632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F860E-C027-8944-BD08-6F0C4DEEB1CA}"/>
              </a:ext>
            </a:extLst>
          </p:cNvPr>
          <p:cNvSpPr/>
          <p:nvPr userDrawn="1"/>
        </p:nvSpPr>
        <p:spPr>
          <a:xfrm>
            <a:off x="0" y="0"/>
            <a:ext cx="9144001" cy="239898"/>
          </a:xfrm>
          <a:prstGeom prst="rect">
            <a:avLst/>
          </a:prstGeom>
          <a:solidFill>
            <a:srgbClr val="12362C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C2C7-327E-AD45-AD97-5D48C7A1B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Gotham Book" pitchFamily="50" charset="0"/>
              </a:defRPr>
            </a:lvl1pPr>
          </a:lstStyle>
          <a:p>
            <a:fld id="{5F40DA51-79AE-C749-A534-6C5CE564F1F6}" type="datetime1">
              <a:rPr lang="en-US" altLang="en-US"/>
              <a:pPr/>
              <a:t>3/10/21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250F8-B753-2A48-ACAA-D72F78331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6ED93-3BA0-8842-8CFB-EF11004E6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  <a:latin typeface="Gotham Book" pitchFamily="50" charset="0"/>
              </a:defRPr>
            </a:lvl1pPr>
          </a:lstStyle>
          <a:p>
            <a:fld id="{26027CDF-8BCC-D24D-BD90-EBD841643016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32" name="TextBox 2">
            <a:extLst>
              <a:ext uri="{FF2B5EF4-FFF2-40B4-BE49-F238E27FC236}">
                <a16:creationId xmlns:a16="http://schemas.microsoft.com/office/drawing/2014/main" id="{C63D9F97-728D-B448-9289-134C409DB8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65513" y="-19050"/>
            <a:ext cx="5492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100" dirty="0">
                <a:solidFill>
                  <a:schemeClr val="bg1"/>
                </a:solidFill>
                <a:latin typeface="Gotham Bold" pitchFamily="50" charset="0"/>
              </a:rPr>
              <a:t>MICHIGAN STATE </a:t>
            </a:r>
            <a:r>
              <a:rPr lang="en-US" altLang="en-US" sz="1100" dirty="0">
                <a:solidFill>
                  <a:schemeClr val="bg1"/>
                </a:solidFill>
                <a:latin typeface="Gotham Light" pitchFamily="50" charset="0"/>
              </a:rPr>
              <a:t>UNIVERSITY</a:t>
            </a:r>
            <a:r>
              <a:rPr lang="en-US" altLang="en-US" sz="1100" dirty="0">
                <a:solidFill>
                  <a:schemeClr val="bg1"/>
                </a:solidFill>
                <a:latin typeface="Gotham Medium" pitchFamily="50" charset="0"/>
              </a:rPr>
              <a:t>   COLLEGE OF ENGINEERING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27444E-BE73-FB4E-ADAF-0CBEB6BBDA2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805613" y="33338"/>
            <a:ext cx="0" cy="190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otham Book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Book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otham Book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otham Book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Book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otham Book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otham Book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hyperlink" Target="mailto:fosterky@msu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7F5A1B60-A5A2-9741-BE74-590239D110E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1728788"/>
            <a:ext cx="7772400" cy="130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800" b="1" dirty="0">
                <a:latin typeface="Gotham-Bold" charset="0"/>
              </a:rPr>
              <a:t>The Diversity Programs Office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4EA49-F5B5-4D42-9210-0D63327E2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030538"/>
            <a:ext cx="7772400" cy="21018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b="1" dirty="0"/>
              <a:t>A Student Support Office Focused on Academic and Professional Development</a:t>
            </a:r>
          </a:p>
          <a:p>
            <a:pPr>
              <a:buFont typeface="Arial" charset="0"/>
              <a:buNone/>
              <a:defRPr/>
            </a:pPr>
            <a:endParaRPr lang="en-US" sz="1900" b="1" dirty="0"/>
          </a:p>
          <a:p>
            <a:pPr>
              <a:buFont typeface="Arial" charset="0"/>
              <a:buNone/>
              <a:defRPr/>
            </a:pPr>
            <a:r>
              <a:rPr lang="en-US" b="1" dirty="0"/>
              <a:t>Kyle P. Foster (</a:t>
            </a:r>
            <a:r>
              <a:rPr lang="en-US" b="1" dirty="0">
                <a:hlinkClick r:id="rId2"/>
              </a:rPr>
              <a:t>fosterky@msu.edu</a:t>
            </a:r>
            <a:r>
              <a:rPr lang="en-US" b="1" dirty="0"/>
              <a:t>), MEng. – Director</a:t>
            </a:r>
          </a:p>
          <a:p>
            <a:pPr>
              <a:buFont typeface="Arial" charset="0"/>
              <a:buNone/>
              <a:defRPr/>
            </a:pPr>
            <a:endParaRPr lang="en-US" sz="2800" b="1" dirty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9219" name="Picture 5">
            <a:extLst>
              <a:ext uri="{FF2B5EF4-FFF2-40B4-BE49-F238E27FC236}">
                <a16:creationId xmlns:a16="http://schemas.microsoft.com/office/drawing/2014/main" id="{FA78DCDB-ECF5-2447-B570-B134B00D7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328613"/>
            <a:ext cx="1374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udents presenting research at the Mid-Sure symposium&#10;">
            <a:extLst>
              <a:ext uri="{FF2B5EF4-FFF2-40B4-BE49-F238E27FC236}">
                <a16:creationId xmlns:a16="http://schemas.microsoft.com/office/drawing/2014/main" id="{E80D3022-A746-7E4A-8603-7DFAF5FCA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45" y="4840125"/>
            <a:ext cx="1632209" cy="1707820"/>
          </a:xfrm>
          <a:prstGeom prst="rect">
            <a:avLst/>
          </a:prstGeom>
        </p:spPr>
      </p:pic>
      <p:pic>
        <p:nvPicPr>
          <p:cNvPr id="6" name="Picture 5" descr="One on One Tutoring">
            <a:extLst>
              <a:ext uri="{FF2B5EF4-FFF2-40B4-BE49-F238E27FC236}">
                <a16:creationId xmlns:a16="http://schemas.microsoft.com/office/drawing/2014/main" id="{A6A4290F-0BAD-FB45-8851-C581FED5C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354" y="4851063"/>
            <a:ext cx="2253990" cy="1685944"/>
          </a:xfrm>
          <a:prstGeom prst="rect">
            <a:avLst/>
          </a:prstGeom>
        </p:spPr>
      </p:pic>
      <p:pic>
        <p:nvPicPr>
          <p:cNvPr id="7" name="Picture 6" descr="Student networking with an employer at the Dean's Showcase of Stars">
            <a:extLst>
              <a:ext uri="{FF2B5EF4-FFF2-40B4-BE49-F238E27FC236}">
                <a16:creationId xmlns:a16="http://schemas.microsoft.com/office/drawing/2014/main" id="{C2F5BB74-3139-BB4B-B3EA-22BADD584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344" y="4851063"/>
            <a:ext cx="2187241" cy="1685944"/>
          </a:xfrm>
          <a:prstGeom prst="rect">
            <a:avLst/>
          </a:prstGeom>
        </p:spPr>
      </p:pic>
      <p:pic>
        <p:nvPicPr>
          <p:cNvPr id="10" name="Picture 9" descr="Students networking with employer partners!">
            <a:extLst>
              <a:ext uri="{FF2B5EF4-FFF2-40B4-BE49-F238E27FC236}">
                <a16:creationId xmlns:a16="http://schemas.microsoft.com/office/drawing/2014/main" id="{89B43B85-4EA0-7342-80B6-E98AA4FE2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926" y="4851063"/>
            <a:ext cx="2187241" cy="16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57534"/>
      </p:ext>
    </p:extLst>
  </p:cSld>
  <p:clrMapOvr>
    <a:masterClrMapping/>
  </p:clrMapOvr>
  <p:transition advTm="1003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D54800DF-9810-4A40-B98E-DDD889DCC1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47713"/>
            <a:ext cx="8229600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b="1" dirty="0">
                <a:solidFill>
                  <a:srgbClr val="404040"/>
                </a:solidFill>
                <a:latin typeface="Gotham Book" pitchFamily="50" charset="0"/>
              </a:rPr>
              <a:t>DPO Operations</a:t>
            </a:r>
            <a:br>
              <a:rPr lang="en-US" altLang="en-US" dirty="0">
                <a:solidFill>
                  <a:srgbClr val="404040"/>
                </a:solidFill>
                <a:latin typeface="Gotham Book" pitchFamily="50" charset="0"/>
              </a:rPr>
            </a:br>
            <a:endParaRPr lang="en-US" altLang="en-US" dirty="0">
              <a:latin typeface="Gotham-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6DD5-1CAC-DF41-B429-2CFEEA779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8988"/>
            <a:ext cx="8229600" cy="40671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63474" lvl="1" indent="0">
              <a:buClr>
                <a:srgbClr val="404040"/>
              </a:buClr>
              <a:buNone/>
            </a:pPr>
            <a:r>
              <a:rPr lang="en-US" altLang="en-US" sz="1800" b="1" dirty="0">
                <a:solidFill>
                  <a:srgbClr val="404040"/>
                </a:solidFill>
                <a:latin typeface="Gotham Book" pitchFamily="50" charset="0"/>
              </a:rPr>
              <a:t>Mission:</a:t>
            </a:r>
            <a:r>
              <a:rPr lang="en-US" altLang="en-US" sz="1800" dirty="0">
                <a:solidFill>
                  <a:srgbClr val="404040"/>
                </a:solidFill>
                <a:latin typeface="Gotham Book" pitchFamily="50" charset="0"/>
              </a:rPr>
              <a:t> To help recruit and retain a diverse set of students in the College of Engineering</a:t>
            </a:r>
          </a:p>
          <a:p>
            <a:pPr marL="363474" lvl="1" indent="0">
              <a:buClr>
                <a:srgbClr val="404040"/>
              </a:buClr>
              <a:buNone/>
            </a:pPr>
            <a:endParaRPr lang="en-US" altLang="en-US" sz="1800" dirty="0">
              <a:solidFill>
                <a:srgbClr val="404040"/>
              </a:solidFill>
              <a:latin typeface="Gotham Book" pitchFamily="50" charset="0"/>
            </a:endParaRPr>
          </a:p>
          <a:p>
            <a:pPr marL="363474" lvl="1" indent="0">
              <a:buClr>
                <a:srgbClr val="404040"/>
              </a:buClr>
              <a:buNone/>
            </a:pPr>
            <a:r>
              <a:rPr lang="en-US" altLang="en-US" sz="1800" b="1" dirty="0">
                <a:solidFill>
                  <a:srgbClr val="404040"/>
                </a:solidFill>
                <a:latin typeface="Gotham Book" pitchFamily="50" charset="0"/>
              </a:rPr>
              <a:t>Historical Target Audience:</a:t>
            </a:r>
            <a:r>
              <a:rPr lang="en-US" altLang="en-US" sz="1800" dirty="0">
                <a:solidFill>
                  <a:srgbClr val="404040"/>
                </a:solidFill>
                <a:latin typeface="Gotham Book" pitchFamily="50" charset="0"/>
              </a:rPr>
              <a:t> Underrepresented Minorities (URMs), First-Gen, High-Financial Need. </a:t>
            </a:r>
            <a:r>
              <a:rPr lang="en-US" altLang="en-US" sz="1800" i="1" dirty="0">
                <a:solidFill>
                  <a:srgbClr val="404040"/>
                </a:solidFill>
                <a:latin typeface="Gotham Book" pitchFamily="50" charset="0"/>
              </a:rPr>
              <a:t>(All programming is inclusive)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363474" lvl="1" indent="0">
              <a:buClr>
                <a:srgbClr val="404040"/>
              </a:buClr>
              <a:buNone/>
            </a:pPr>
            <a:r>
              <a:rPr lang="en-US" altLang="en-US" sz="1600" b="1" u="sng" dirty="0">
                <a:solidFill>
                  <a:srgbClr val="404040"/>
                </a:solidFill>
                <a:latin typeface="Gotham Book" pitchFamily="50" charset="0"/>
              </a:rPr>
              <a:t>DPO Programming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Michigan Louis Stokes Alliance for Minority Participation (MI-LSAMP)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Summer Undergraduate Research Opportunities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Freshmen Engineering Seminar Course (EGR 160)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Dean’s Showcase of Stars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Guided Learning Center (GLC)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Student Success Coaching</a:t>
            </a:r>
          </a:p>
          <a:p>
            <a:pPr lvl="1">
              <a:buClr>
                <a:srgbClr val="40404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rgbClr val="404040"/>
                </a:solidFill>
                <a:latin typeface="Gotham Book" pitchFamily="50" charset="0"/>
              </a:rPr>
              <a:t>Registered Student Organizations</a:t>
            </a: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Char char="§"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  <a:p>
            <a:pPr marL="457200" lvl="1" indent="0">
              <a:buClr>
                <a:srgbClr val="404040"/>
              </a:buClr>
              <a:buFont typeface="Wingdings" pitchFamily="2" charset="2"/>
              <a:buNone/>
            </a:pPr>
            <a:endParaRPr lang="en-US" altLang="en-US" sz="1600" dirty="0">
              <a:solidFill>
                <a:srgbClr val="404040"/>
              </a:solidFill>
              <a:latin typeface="Gotham Book" pitchFamily="50" charset="0"/>
            </a:endParaRP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0100364C-41D5-7647-9489-85B207959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328613"/>
            <a:ext cx="13747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holarship awardees, sponsors and other DPO partners at the virtual 2021 Dean's Showcase of Stars">
            <a:extLst>
              <a:ext uri="{FF2B5EF4-FFF2-40B4-BE49-F238E27FC236}">
                <a16:creationId xmlns:a16="http://schemas.microsoft.com/office/drawing/2014/main" id="{E36D9BBF-A1C2-D648-8B0A-D8F238BB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283" y="4298922"/>
            <a:ext cx="3289737" cy="1940363"/>
          </a:xfrm>
          <a:prstGeom prst="rect">
            <a:avLst/>
          </a:prstGeom>
        </p:spPr>
      </p:pic>
    </p:spTree>
  </p:cSld>
  <p:clrMapOvr>
    <a:masterClrMapping/>
  </p:clrMapOvr>
  <p:transition advTm="40550"/>
</p:sld>
</file>

<file path=ppt/theme/theme1.xml><?xml version="1.0" encoding="utf-8"?>
<a:theme xmlns:a="http://schemas.openxmlformats.org/drawingml/2006/main" name="MSU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30949</TotalTime>
  <Words>109</Words>
  <Application>Microsoft Macintosh PowerPoint</Application>
  <PresentationFormat>On-screen Show (4:3)</PresentationFormat>
  <Paragraphs>23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Gotham Bold</vt:lpstr>
      <vt:lpstr>Gotham Book</vt:lpstr>
      <vt:lpstr>Gotham Light</vt:lpstr>
      <vt:lpstr>Gotham Medium</vt:lpstr>
      <vt:lpstr>Gotham-Bold</vt:lpstr>
      <vt:lpstr>Wingdings</vt:lpstr>
      <vt:lpstr>MSU Template 1</vt:lpstr>
      <vt:lpstr>The Diversity Programs Office</vt:lpstr>
      <vt:lpstr>DPO Operations </vt:lpstr>
    </vt:vector>
  </TitlesOfParts>
  <Company>Michigan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Cindy Lounsbery</dc:creator>
  <cp:lastModifiedBy>Foster, Kyle</cp:lastModifiedBy>
  <cp:revision>169</cp:revision>
  <cp:lastPrinted>2010-09-08T13:46:11Z</cp:lastPrinted>
  <dcterms:created xsi:type="dcterms:W3CDTF">2010-09-08T21:22:49Z</dcterms:created>
  <dcterms:modified xsi:type="dcterms:W3CDTF">2021-03-10T17:05:40Z</dcterms:modified>
</cp:coreProperties>
</file>